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0B544-B8FC-4135-9CF8-097950532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F7FCE-84B4-4D07-83C2-66BB39579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10608-5C71-4937-809B-E41C4EFE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6214D-C424-4DBC-AF02-D3D184BE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D9E38-492D-4C2D-8309-0E8D9F53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336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524C6-98AA-4861-8F54-6FCBB668A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6B261-C9CF-4FC6-8FA6-0520E6401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FE34C-99C8-4A07-AD60-83EE2865F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42206-CAD9-487E-BD7C-79D9D4CC5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B27C2-7BA9-4999-8A34-C61B8823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06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F75D8-0949-4B70-BD1C-BB49ED314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2E7510-903C-4F80-AF5D-A9327C6BB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702A2-B773-4D2F-8148-AEB993E34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9C055-2C3A-4E39-95A1-55FBCFAD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F31F0-EC61-4D3C-81DF-6AAF0A10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000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8354-667B-4F33-A60D-E924B729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08294-3941-49E9-8A63-573814FDF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77C3B-2E20-4D4F-B240-428DCE518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E9E35-09BC-4B43-9C86-910D0B445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09781-41AE-40E8-B7E3-11E87258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819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FA8C-03EC-4852-8B72-E3451860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3C37B-1302-4013-BBEC-798240C81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D9C20-7281-4451-BFA9-821E1B431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D4BB2-7E28-476C-9AB3-BD681B8B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9F399-C394-444E-8B05-481F684A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786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A2671-9FDF-413C-AA9E-0E4A514E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73B13-4CE0-49DF-9217-CC1137B20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299C8-95BE-4119-AFA0-6F1E17B21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04236-76E1-47BD-BC29-15AF888E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B2C5D-F1DC-4DE5-94F8-2897939A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BE28B-2483-4F5E-8CB6-FE2D0A7E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24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BC8A-567C-4D5C-8DD1-FCB92420C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CF812-64E0-4ECF-A8E9-B8AB3B1E0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0B972-B81B-49A4-9282-6B8E1977A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0A0DC-1457-45C6-8913-AE89D9648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29E570-795C-4377-897C-8FE523085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5431C-7627-450A-A31D-FD5E96D6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29307-42DC-4C9D-BDAC-8A425BEF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DC528-AC76-4591-9D5A-58CAF008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22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BB6A-89BB-41BA-938A-E509A8248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77389-1731-4416-B58B-7050BA8AF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EDF26-3F6A-4AF5-A2AB-836E85070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D0E45-1321-4A78-80CC-12ED6BDB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8082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B283A4-6707-4F16-8609-DF2E25B5B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762D5-650F-41F2-93BE-371CBB5E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30517-B717-4B7C-B682-E6FD149C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449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EB658-229C-41C7-BC09-7A4C4C14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A31A0-8FE6-4F9E-B313-D03121900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3EE7E-0EE2-4B1F-BB10-7B710358B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F0067-661F-4A43-A325-66B0C225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95796-E481-4370-BFC0-464DDD04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5F273-39F4-44D0-9B47-3FA510BC3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17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AC822-0E3F-4A8E-A2E9-A79EF1071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82169-59F6-4921-B7C2-6743A53220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E32F93-57DF-4B60-8CC2-A8CA3EC0C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F6068-B3F2-46C6-9A8C-28968C4F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FE9FA8-0E44-4D79-817E-7B6B12D0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963EC-76BC-43A7-82BC-418765FE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14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1C6A1-0B6E-4D95-881D-A5E038C0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4ECEE-B07D-48AD-8DD7-78E170D32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25A6C-95EC-4DDE-AF5B-F0B4BDBA3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4C980-13DE-4427-AA5A-0FD677052490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6D49B-C6B6-400C-B672-C9BDAF474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0B36F-26B5-470F-B891-7517FCCF6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9134C-CC20-409B-B657-BB5AFF0C6C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65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D07B-2AB7-4E05-AAC1-1211AF50C1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SOFT252 </a:t>
            </a:r>
            <a:r>
              <a:rPr lang="en-GB" dirty="0" err="1"/>
              <a:t>PatientManageMentSystem</a:t>
            </a:r>
            <a:r>
              <a:rPr lang="en-GB" dirty="0"/>
              <a:t> User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8A20E-8EAE-4A87-9D7A-DBD7DA0B9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Reece Davies [10572794]</a:t>
            </a:r>
          </a:p>
        </p:txBody>
      </p:sp>
    </p:spTree>
    <p:extLst>
      <p:ext uri="{BB962C8B-B14F-4D97-AF65-F5344CB8AC3E}">
        <p14:creationId xmlns:p14="http://schemas.microsoft.com/office/powerpoint/2010/main" val="227851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Doctor 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Shows doctor rating, and can offer feedback to specific doctor.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5BB88-00E0-4FC3-8AA5-B88C743DD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4" t="15533" r="2937" b="39806"/>
          <a:stretch/>
        </p:blipFill>
        <p:spPr>
          <a:xfrm>
            <a:off x="2627790" y="1897601"/>
            <a:ext cx="7279690" cy="306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7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Doctor navigation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Once logged into Doctor, this form shows all relevant navigation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8B596-743E-4AF3-A3B1-C585280CE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22" t="35081" r="40947" b="41489"/>
          <a:stretch/>
        </p:blipFill>
        <p:spPr>
          <a:xfrm>
            <a:off x="4989250" y="2405848"/>
            <a:ext cx="2210540" cy="16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4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Appointments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Shows the appointments that the doctor has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B9D5B-F5D6-4F5E-9DF2-0BFED0D0B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30" t="24652" r="32355" b="30097"/>
          <a:stretch/>
        </p:blipFill>
        <p:spPr>
          <a:xfrm>
            <a:off x="3941684" y="1690688"/>
            <a:ext cx="4305671" cy="310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Allows doctor to view patients details and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56625-9104-40E4-B1D8-0393B3E6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2" t="18900" r="18155" b="25566"/>
          <a:stretch/>
        </p:blipFill>
        <p:spPr>
          <a:xfrm>
            <a:off x="2689933" y="1524740"/>
            <a:ext cx="6409678" cy="38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42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 medicine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Allows doctor to prescribe medicine to patient, and request secretaries to order more of a specified medicine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59139-13CE-49F2-AA37-145258127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3" t="31586" r="32136" b="36958"/>
          <a:stretch/>
        </p:blipFill>
        <p:spPr>
          <a:xfrm>
            <a:off x="3426780" y="1927323"/>
            <a:ext cx="6019061" cy="30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09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Shows doctor’s feedback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AED8E-ED02-47FD-B08A-070F7370A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0" t="24652" r="37306" b="32298"/>
          <a:stretch/>
        </p:blipFill>
        <p:spPr>
          <a:xfrm>
            <a:off x="4776185" y="1760846"/>
            <a:ext cx="3471170" cy="33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1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Patient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Once logged into Patient, this form shows all relevant navigation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11311-7546-4A95-9D0B-58BCFE90F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53" t="35599" r="29005" b="40841"/>
          <a:stretch/>
        </p:blipFill>
        <p:spPr>
          <a:xfrm>
            <a:off x="1642369" y="1690688"/>
            <a:ext cx="8556946" cy="270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2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Request account 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Sends request to secretaries for account termination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27267-2D4F-4313-8AB4-28F77E556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4" t="35340" r="31481" b="42006"/>
          <a:stretch/>
        </p:blipFill>
        <p:spPr>
          <a:xfrm>
            <a:off x="2654422" y="2195574"/>
            <a:ext cx="6645675" cy="20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96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Rate doctors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Allows patient to rate specified doctors out of 10, and with comment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95916-268E-4527-AA02-BAEF396D8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47" t="18382" r="11165" b="32039"/>
          <a:stretch/>
        </p:blipFill>
        <p:spPr>
          <a:xfrm>
            <a:off x="3302493" y="1690688"/>
            <a:ext cx="5228947" cy="340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6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Request appointment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Patient can request an appointment with a specified doctor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FAB21-321F-4EC5-8724-DDDEA078C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37" t="35081" r="24781" b="43171"/>
          <a:stretch/>
        </p:blipFill>
        <p:spPr>
          <a:xfrm>
            <a:off x="3062795" y="1908698"/>
            <a:ext cx="5468645" cy="300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2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User inputs the account id and password. They all have default password: “Password”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0DBFD-94BF-4F42-B779-567C6C213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68" t="31974" r="41238" b="40065"/>
          <a:stretch/>
        </p:blipFill>
        <p:spPr>
          <a:xfrm>
            <a:off x="3781886" y="1461141"/>
            <a:ext cx="4048217" cy="3598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F8659-8F1D-4AE3-8573-CF62462BD6C1}"/>
              </a:ext>
            </a:extLst>
          </p:cNvPr>
          <p:cNvSpPr txBox="1"/>
          <p:nvPr/>
        </p:nvSpPr>
        <p:spPr>
          <a:xfrm>
            <a:off x="1189607" y="1690688"/>
            <a:ext cx="10709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A1000</a:t>
            </a:r>
          </a:p>
          <a:p>
            <a:r>
              <a:rPr lang="en-GB" dirty="0"/>
              <a:t>Password</a:t>
            </a:r>
          </a:p>
          <a:p>
            <a:endParaRPr lang="en-GB" dirty="0"/>
          </a:p>
          <a:p>
            <a:r>
              <a:rPr lang="en-GB" dirty="0"/>
              <a:t>P1000</a:t>
            </a:r>
          </a:p>
          <a:p>
            <a:r>
              <a:rPr lang="en-GB" dirty="0"/>
              <a:t>Password</a:t>
            </a:r>
          </a:p>
          <a:p>
            <a:endParaRPr lang="en-GB" dirty="0"/>
          </a:p>
          <a:p>
            <a:r>
              <a:rPr lang="en-GB" dirty="0"/>
              <a:t>D1000</a:t>
            </a:r>
          </a:p>
          <a:p>
            <a:r>
              <a:rPr lang="en-GB" dirty="0"/>
              <a:t>Password</a:t>
            </a:r>
          </a:p>
          <a:p>
            <a:endParaRPr lang="en-GB" dirty="0"/>
          </a:p>
          <a:p>
            <a:r>
              <a:rPr lang="en-GB" dirty="0"/>
              <a:t>S1000</a:t>
            </a:r>
          </a:p>
          <a:p>
            <a:r>
              <a:rPr lang="en-GB" dirty="0"/>
              <a:t>Password</a:t>
            </a:r>
          </a:p>
        </p:txBody>
      </p:sp>
    </p:spTree>
    <p:extLst>
      <p:ext uri="{BB962C8B-B14F-4D97-AF65-F5344CB8AC3E}">
        <p14:creationId xmlns:p14="http://schemas.microsoft.com/office/powerpoint/2010/main" val="1993250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Displays patient history on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C5530-7C5B-4E48-9E67-E874D5837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63" t="21230" r="27402" b="28414"/>
          <a:stretch/>
        </p:blipFill>
        <p:spPr>
          <a:xfrm>
            <a:off x="5308847" y="1690688"/>
            <a:ext cx="2503503" cy="34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83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Displays patient prescription on list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4CF49-0447-482F-85B1-3D5FBE77C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02" t="30291" r="25073" b="37346"/>
          <a:stretch/>
        </p:blipFill>
        <p:spPr>
          <a:xfrm>
            <a:off x="3879542" y="1837677"/>
            <a:ext cx="3986074" cy="34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6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Secretary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Once logged into Secretary, this form shows all relevant navigation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50055-0275-4A06-BFFC-2A3449C75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96" t="37152" r="34320" b="42525"/>
          <a:stretch/>
        </p:blipFill>
        <p:spPr>
          <a:xfrm>
            <a:off x="2698811" y="2228293"/>
            <a:ext cx="5678486" cy="20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05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 creation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Shows requests for patient account creation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4CB96-D983-4530-8F5D-E9C14844C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15" t="25890" r="34393" b="31651"/>
          <a:stretch/>
        </p:blipFill>
        <p:spPr>
          <a:xfrm>
            <a:off x="4625266" y="1690688"/>
            <a:ext cx="3338004" cy="349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71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Account termination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Shows requests for patient account termination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148B6-0154-4D9B-A4A9-388CCFCC5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5" t="26149" r="37816" b="31909"/>
          <a:stretch/>
        </p:blipFill>
        <p:spPr>
          <a:xfrm>
            <a:off x="4216892" y="1690688"/>
            <a:ext cx="3577702" cy="35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01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appointment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Secretary can view appointment requests (from patients) and propositions (from doctors), and create them with specific doctor and patient.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C7782-793E-4881-9D84-C2035D05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10" t="18641" r="6875" b="19741"/>
          <a:stretch/>
        </p:blipFill>
        <p:spPr>
          <a:xfrm>
            <a:off x="4785065" y="1541065"/>
            <a:ext cx="5903650" cy="37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89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 medicines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Allows secretary to order new medicines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315F7-F3D4-48D8-B4D9-859BB6DE1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77" t="28867" r="32209" b="43689"/>
          <a:stretch/>
        </p:blipFill>
        <p:spPr>
          <a:xfrm>
            <a:off x="4518733" y="1935332"/>
            <a:ext cx="3480048" cy="27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19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Request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User is able to request a patient account through this form. Can be accessed from login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22BDB-2986-461C-940B-D3AC81C7F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97" t="31111" r="22812" b="39861"/>
          <a:stretch/>
        </p:blipFill>
        <p:spPr>
          <a:xfrm>
            <a:off x="1276350" y="1562308"/>
            <a:ext cx="2933700" cy="31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47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 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Once logged into Admin, this form shows all relevant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83572-1E77-465F-8A87-17B0FB6A2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42" t="37152" r="34321" b="42395"/>
          <a:stretch/>
        </p:blipFill>
        <p:spPr>
          <a:xfrm>
            <a:off x="2521258" y="2173433"/>
            <a:ext cx="6237931" cy="22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1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Allows to create an admin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7D6B3-EEFC-4666-98A8-BFB9A0A5EA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26" t="22007" r="41020" b="47832"/>
          <a:stretch/>
        </p:blipFill>
        <p:spPr>
          <a:xfrm>
            <a:off x="4110362" y="1778588"/>
            <a:ext cx="2997598" cy="342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2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doctor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Allows to create a doctor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A290B-64AE-4872-A838-EE3C5178C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3" t="31974" r="42766" b="37605"/>
          <a:stretch/>
        </p:blipFill>
        <p:spPr>
          <a:xfrm>
            <a:off x="5113537" y="1690688"/>
            <a:ext cx="3036164" cy="35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2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secretary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Allows to create a secretary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FA4F9-DEBB-4B0F-BAB0-90EB8F060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42" t="31845" r="42111" b="37734"/>
          <a:stretch/>
        </p:blipFill>
        <p:spPr>
          <a:xfrm>
            <a:off x="4367814" y="1690688"/>
            <a:ext cx="3151572" cy="33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1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 doctors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Used to view doctor details and remove the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2361E-AA39-43CF-B9A5-B3BF40513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54" t="26537" r="37306" b="32298"/>
          <a:stretch/>
        </p:blipFill>
        <p:spPr>
          <a:xfrm>
            <a:off x="4287914" y="1811044"/>
            <a:ext cx="3559945" cy="32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5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7DF8-9B54-44F6-BD8F-360E1CAA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Manage secretaries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36FEE-4250-40A9-A0E4-B62E433C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15379"/>
            <a:ext cx="10515600" cy="7615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Used to view secretary details and remove the account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F9E13-6C04-4DF3-A96E-0B81A5832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55" t="26407" r="38180" b="31392"/>
          <a:stretch/>
        </p:blipFill>
        <p:spPr>
          <a:xfrm>
            <a:off x="4953740" y="1679171"/>
            <a:ext cx="3488924" cy="349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47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311</Words>
  <Application>Microsoft Office PowerPoint</Application>
  <PresentationFormat>Widescreen</PresentationFormat>
  <Paragraphs>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SOFT252 PatientManageMentSystem User Guide</vt:lpstr>
      <vt:lpstr>Login</vt:lpstr>
      <vt:lpstr>Request account</vt:lpstr>
      <vt:lpstr>Admin navigation</vt:lpstr>
      <vt:lpstr>Create admin</vt:lpstr>
      <vt:lpstr>Create doctor account</vt:lpstr>
      <vt:lpstr>Create secretary account</vt:lpstr>
      <vt:lpstr>Manage doctors</vt:lpstr>
      <vt:lpstr>Manage secretaries</vt:lpstr>
      <vt:lpstr>Doctor ratings</vt:lpstr>
      <vt:lpstr>Doctor navigation </vt:lpstr>
      <vt:lpstr>Appointments</vt:lpstr>
      <vt:lpstr>View patients</vt:lpstr>
      <vt:lpstr>Manage medicine</vt:lpstr>
      <vt:lpstr>Feedback</vt:lpstr>
      <vt:lpstr>Patient navigation</vt:lpstr>
      <vt:lpstr>Request account termination</vt:lpstr>
      <vt:lpstr>Rate doctors</vt:lpstr>
      <vt:lpstr>Request appointment</vt:lpstr>
      <vt:lpstr>History</vt:lpstr>
      <vt:lpstr>Prescription</vt:lpstr>
      <vt:lpstr>Secretary navigation</vt:lpstr>
      <vt:lpstr>Account creation requests</vt:lpstr>
      <vt:lpstr>Account termination requests</vt:lpstr>
      <vt:lpstr>Create appointment</vt:lpstr>
      <vt:lpstr>Manage medicines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SOFT252 PatientManageMentSystem User Guide</dc:title>
  <dc:creator>Reece Davies</dc:creator>
  <cp:lastModifiedBy>Reece Davies</cp:lastModifiedBy>
  <cp:revision>32</cp:revision>
  <dcterms:created xsi:type="dcterms:W3CDTF">2019-01-16T15:36:34Z</dcterms:created>
  <dcterms:modified xsi:type="dcterms:W3CDTF">2019-01-17T06:20:31Z</dcterms:modified>
</cp:coreProperties>
</file>